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0" d="100"/>
          <a:sy n="90" d="100"/>
        </p:scale>
        <p:origin x="104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2846" y="344926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0918" y="3700140"/>
            <a:ext cx="245660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Praveen </a:t>
            </a:r>
            <a:r>
              <a:rPr lang="en-US" sz="1100" dirty="0" err="1">
                <a:solidFill>
                  <a:schemeClr val="tx1"/>
                </a:solidFill>
              </a:rPr>
              <a:t>kumar</a:t>
            </a:r>
            <a:r>
              <a:rPr lang="en-US" sz="1100" dirty="0">
                <a:solidFill>
                  <a:schemeClr val="tx1"/>
                </a:solidFill>
              </a:rPr>
              <a:t>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710321104327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Angel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244</TotalTime>
  <Words>1185</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PC</cp:lastModifiedBy>
  <cp:revision>11</cp:revision>
  <dcterms:modified xsi:type="dcterms:W3CDTF">2024-04-10T17:02:09Z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